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</p:sldIdLst>
  <p:sldSz cx="12192000" cy="6858000"/>
  <p:notesSz cx="6669088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4939"/>
    <a:srgbClr val="F36958"/>
    <a:srgbClr val="3E5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6CD69-3E18-406A-9C7F-B75FF9F19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D3F0F-684F-49BD-8111-DCD1CD5F6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02F4A-2237-4E00-9738-A477298A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8F534-5EDC-40B7-B45E-AC54517ED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B0783-FA60-4769-8A37-D667D1CBE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3709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242B-9524-4361-9036-AD4A3FAA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A164C-BC61-470C-945B-587C20038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D5909-1D31-4400-A7B0-77291612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33587-5A83-49F4-9B86-0C1151AAD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2DA85-6E22-43AE-BF77-B717E7F5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8200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74C050-3F94-45CB-A971-59B5FC1C3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10AE0A-C8D2-48F9-979B-61615B66C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42FFF-F55A-4517-BF7C-4B8C9899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C2FEE-2532-4788-9E19-2FCA7651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C1216-8036-4233-8BC1-5F52B861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006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E91F0-A054-47D5-B587-CD96CB05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EE820-3CE3-4D27-8207-A6256831D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6B190-7EAF-4273-B828-B1A244EB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78711-8CB2-45F2-ADA2-F20FB9C5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131FC-264C-4B0B-8917-3CA31321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3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D8604-D8D5-4085-8095-BCE1253BF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0EFFC-141F-42B0-B517-6AD30934B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4A7C2-44AA-4434-8396-D6D07E03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15DD1-9686-4E4D-85B0-0BE86246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A63C9-BCD6-4A1F-A39F-A7F4DB1B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2202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D569-CA14-4BC2-9983-0F159D06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5E4F7-8F4E-4729-86E6-B96191205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EDAF9-E49C-4273-A15F-927487217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A9E5F-86D5-4AC0-9B99-9374165C9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9308E-6A9B-44CB-805D-0A32BDBC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DCF76-933E-4A48-BE60-2104E08E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942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1A9D-25A5-46E5-8773-AA3F6D53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639F2-0C33-4F86-916D-CF75B1EA1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9E601-69AF-400A-A7E7-874BC86F8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6A893-284B-409B-9A07-59C09F486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DEB33-08C2-4B3E-B9ED-9EBE61A41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A90A4-1C9D-419C-827E-9E644061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BC688-A498-4727-BF02-5551F40FA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BCC22-3671-4E0C-8838-B23443AA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8968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E50D-EE18-411B-8C21-73E0E56D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BC6178-992C-4C4E-B3F4-338CF3CC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5B66F-4B15-4554-95A2-02A1BFCE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2CEC6-8037-4995-8AA8-75A8CDA8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5045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51ADEF-D94E-4B2A-A856-3ABB8C38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CC5362-837E-45B1-ABB2-3AC366FA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7599B-CBF2-40F2-B805-664C8B57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8598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028DE-FE77-490D-BAC7-309C682A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0D153-61EF-42CF-ADD5-A223B32E7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F2563-BC5C-42DD-8269-2F101BBCC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BE292-51CF-4A61-B1CF-F2559DF1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EDBD2-2C59-48B1-B1A8-F330A29B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F2F62-FE1C-44FF-9291-F4E49544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6724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8906-B4B8-4669-8DD9-E12BE797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7D5D2-7162-4966-BDEE-8163FAF509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AF9AC-42D9-4F9B-B73A-0EF548ADC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E2748-0226-42AD-98A1-B64E1689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35DE1-8E11-4E4B-9B82-0D2ACA87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B9D25-81EA-46FA-ABF8-F658EFDC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37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BCE61-28B0-447D-A070-0F42D25CC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4D590-02B8-48E5-A45F-B6E9D9320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76995-016D-4332-9E45-D12892F31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D405-47B0-48CB-BD89-DCABF6A6864C}" type="datetimeFigureOut">
              <a:rPr lang="is-IS" smtClean="0"/>
              <a:t>21.10.2021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5328C-E5C3-47A9-87F8-49F12FA77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DBD64-0A8E-4147-A52A-9805909EB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9D5E-F024-4F02-8D80-8FE575C6289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60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835D-31BD-4A72-ADC7-2C9AD4E20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DAB65-6540-4FFE-9CF8-B53ABB060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B5FAE-28AD-4474-8AC7-F525E8FFD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9269" cy="69457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8ABA12-2A3E-40FD-9851-FE8FD2F28378}"/>
              </a:ext>
            </a:extLst>
          </p:cNvPr>
          <p:cNvSpPr txBox="1"/>
          <p:nvPr/>
        </p:nvSpPr>
        <p:spPr>
          <a:xfrm>
            <a:off x="1153038" y="3503359"/>
            <a:ext cx="7774885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s-IS" sz="3600" dirty="0">
                <a:solidFill>
                  <a:schemeClr val="bg1"/>
                </a:solidFill>
                <a:latin typeface="Prompt"/>
                <a:cs typeface="Prompt"/>
              </a:rPr>
              <a:t>Samgöngu og innviðanefnd SSNV</a:t>
            </a:r>
          </a:p>
          <a:p>
            <a:r>
              <a:rPr lang="is-IS" sz="3600">
                <a:solidFill>
                  <a:schemeClr val="bg1"/>
                </a:solidFill>
                <a:latin typeface="Prompt"/>
                <a:cs typeface="Prompt"/>
              </a:rPr>
              <a:t>Verkáætlun</a:t>
            </a:r>
            <a:endParaRPr lang="is-IS" sz="3600" dirty="0">
              <a:solidFill>
                <a:schemeClr val="bg1"/>
              </a:solidFill>
              <a:latin typeface="Prompt"/>
              <a:cs typeface="Prompt"/>
            </a:endParaRPr>
          </a:p>
        </p:txBody>
      </p:sp>
    </p:spTree>
    <p:extLst>
      <p:ext uri="{BB962C8B-B14F-4D97-AF65-F5344CB8AC3E}">
        <p14:creationId xmlns:p14="http://schemas.microsoft.com/office/powerpoint/2010/main" val="202570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098524-3637-4FCF-99BF-B85AA4C3E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271" y="5251557"/>
            <a:ext cx="2491085" cy="1978215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2FC4AA-42AF-4EB3-98D5-7F4A12E085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764"/>
            <a:ext cx="11484964" cy="680899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681EA10-AE90-46E1-93D7-BCEEA9DB7228}"/>
              </a:ext>
            </a:extLst>
          </p:cNvPr>
          <p:cNvSpPr txBox="1"/>
          <p:nvPr/>
        </p:nvSpPr>
        <p:spPr>
          <a:xfrm>
            <a:off x="683393" y="1449492"/>
            <a:ext cx="8239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4000">
                <a:solidFill>
                  <a:srgbClr val="3E50AD"/>
                </a:solidFill>
                <a:latin typeface="Prompt Bold" panose="00000800000000000000" pitchFamily="2" charset="-34"/>
                <a:cs typeface="Prompt Bold" panose="00000800000000000000" pitchFamily="2" charset="-34"/>
              </a:rPr>
              <a:t>Verkáætlun</a:t>
            </a:r>
            <a:endParaRPr lang="is-IS" sz="4000" dirty="0">
              <a:solidFill>
                <a:srgbClr val="3E50AD"/>
              </a:solidFill>
              <a:latin typeface="Prompt Bold" panose="00000800000000000000" pitchFamily="2" charset="-34"/>
              <a:cs typeface="Prompt Bold" panose="00000800000000000000" pitchFamily="2" charset="-34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2E8462-0E4D-4837-A8AC-E8E197474C07}"/>
              </a:ext>
            </a:extLst>
          </p:cNvPr>
          <p:cNvSpPr/>
          <p:nvPr/>
        </p:nvSpPr>
        <p:spPr>
          <a:xfrm>
            <a:off x="11174930" y="5861785"/>
            <a:ext cx="1540043" cy="1540043"/>
          </a:xfrm>
          <a:prstGeom prst="ellipse">
            <a:avLst/>
          </a:prstGeom>
          <a:solidFill>
            <a:srgbClr val="3E50AD"/>
          </a:solidFill>
          <a:ln>
            <a:solidFill>
              <a:srgbClr val="3E50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DD08391-02A5-4186-9C6C-5AA4083FBB75}"/>
              </a:ext>
            </a:extLst>
          </p:cNvPr>
          <p:cNvSpPr/>
          <p:nvPr/>
        </p:nvSpPr>
        <p:spPr>
          <a:xfrm>
            <a:off x="-770022" y="4700622"/>
            <a:ext cx="1540043" cy="1540043"/>
          </a:xfrm>
          <a:prstGeom prst="ellipse">
            <a:avLst/>
          </a:prstGeom>
          <a:solidFill>
            <a:srgbClr val="F369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pic>
        <p:nvPicPr>
          <p:cNvPr id="3" name="Picture 2" descr="Table&#10;&#10;Description automatically generated with low confidence">
            <a:extLst>
              <a:ext uri="{FF2B5EF4-FFF2-40B4-BE49-F238E27FC236}">
                <a16:creationId xmlns:a16="http://schemas.microsoft.com/office/drawing/2014/main" id="{B5962A50-CBE8-4DD3-BE7E-20859FB643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114" y="2238883"/>
            <a:ext cx="13760903" cy="33186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ED5751D-47A5-4D0A-9851-FE3A272E0357}"/>
              </a:ext>
            </a:extLst>
          </p:cNvPr>
          <p:cNvSpPr/>
          <p:nvPr/>
        </p:nvSpPr>
        <p:spPr>
          <a:xfrm>
            <a:off x="1113183" y="2345635"/>
            <a:ext cx="4164495" cy="417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8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D81CC973BAE24C961FEDD18F9DD79B" ma:contentTypeVersion="13" ma:contentTypeDescription="Create a new document." ma:contentTypeScope="" ma:versionID="f656b73329a4656fe0f781057263d7d1">
  <xsd:schema xmlns:xsd="http://www.w3.org/2001/XMLSchema" xmlns:xs="http://www.w3.org/2001/XMLSchema" xmlns:p="http://schemas.microsoft.com/office/2006/metadata/properties" xmlns:ns2="d48a7f1c-e4e6-49e6-9187-7cd515314d48" xmlns:ns3="cf393e1e-2fe1-4b41-8a07-dca823d880f6" targetNamespace="http://schemas.microsoft.com/office/2006/metadata/properties" ma:root="true" ma:fieldsID="2cf3fe9d55777342a875965f07d9fc01" ns2:_="" ns3:_="">
    <xsd:import namespace="d48a7f1c-e4e6-49e6-9187-7cd515314d48"/>
    <xsd:import namespace="cf393e1e-2fe1-4b41-8a07-dca823d880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a7f1c-e4e6-49e6-9187-7cd515314d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93e1e-2fe1-4b41-8a07-dca823d88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9756D4-B40C-46DA-9D89-3AA1B95ED43C}"/>
</file>

<file path=customXml/itemProps2.xml><?xml version="1.0" encoding="utf-8"?>
<ds:datastoreItem xmlns:ds="http://schemas.openxmlformats.org/officeDocument/2006/customXml" ds:itemID="{9EE25196-2938-4E30-AAD5-7C801F6B30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5791DE-E516-45FF-8051-2BA317908FFB}">
  <ds:schemaRefs>
    <ds:schemaRef ds:uri="http://schemas.openxmlformats.org/package/2006/metadata/core-properties"/>
    <ds:schemaRef ds:uri="http://schemas.microsoft.com/office/2006/documentManagement/types"/>
    <ds:schemaRef ds:uri="cf393e1e-2fe1-4b41-8a07-dca823d880f6"/>
    <ds:schemaRef ds:uri="d48a7f1c-e4e6-49e6-9187-7cd515314d48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Prompt</vt:lpstr>
      <vt:lpstr>Prompt 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Unnur Valborg Hilmarsdóttir</dc:creator>
  <cp:lastModifiedBy>Sveinbjörg Rut Pétursdóttir</cp:lastModifiedBy>
  <cp:revision>40</cp:revision>
  <cp:lastPrinted>2021-08-31T14:52:02Z</cp:lastPrinted>
  <dcterms:created xsi:type="dcterms:W3CDTF">2019-12-06T10:52:39Z</dcterms:created>
  <dcterms:modified xsi:type="dcterms:W3CDTF">2021-10-21T08:10:55Z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0x01010092D81CC973BAE24C961FEDD18F9DD79B</vt:lpwstr>
  </property>
</Properties>
</file>