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67" r:id="rId7"/>
    <p:sldId id="268" r:id="rId8"/>
    <p:sldId id="271" r:id="rId9"/>
    <p:sldId id="272" r:id="rId10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0AD"/>
    <a:srgbClr val="CD4939"/>
    <a:srgbClr val="F369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4C5C2-A484-3BAE-B8E3-D90132F6E9B3}" v="469" dt="2021-10-21T09:27:16.090"/>
    <p1510:client id="{6EEDDC94-0691-4258-8A59-DF5C13270781}" v="11" dt="2020-10-14T08:18:28.933"/>
    <p1510:client id="{DA0460AB-12CA-8FFE-DF1C-C46A95A94E86}" v="491" dt="2021-10-21T15:05:47.2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íð Jóhannsson" userId="S::david@ssnv.is::09ebf97d-3984-4ead-97fb-9b51cc9f683b" providerId="AD" clId="Web-{DA0460AB-12CA-8FFE-DF1C-C46A95A94E86}"/>
    <pc:docChg chg="delSld modSld sldOrd">
      <pc:chgData name="Davíð Jóhannsson" userId="S::david@ssnv.is::09ebf97d-3984-4ead-97fb-9b51cc9f683b" providerId="AD" clId="Web-{DA0460AB-12CA-8FFE-DF1C-C46A95A94E86}" dt="2021-10-21T15:05:47.281" v="383"/>
      <pc:docMkLst>
        <pc:docMk/>
      </pc:docMkLst>
      <pc:sldChg chg="del">
        <pc:chgData name="Davíð Jóhannsson" userId="S::david@ssnv.is::09ebf97d-3984-4ead-97fb-9b51cc9f683b" providerId="AD" clId="Web-{DA0460AB-12CA-8FFE-DF1C-C46A95A94E86}" dt="2021-10-21T15:04:50.732" v="379"/>
        <pc:sldMkLst>
          <pc:docMk/>
          <pc:sldMk cId="673165024" sldId="257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8"/>
        <pc:sldMkLst>
          <pc:docMk/>
          <pc:sldMk cId="3335843699" sldId="258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7"/>
        <pc:sldMkLst>
          <pc:docMk/>
          <pc:sldMk cId="2585757650" sldId="259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6"/>
        <pc:sldMkLst>
          <pc:docMk/>
          <pc:sldMk cId="3688033024" sldId="260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5"/>
        <pc:sldMkLst>
          <pc:docMk/>
          <pc:sldMk cId="780766170" sldId="261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4"/>
        <pc:sldMkLst>
          <pc:docMk/>
          <pc:sldMk cId="2616206116" sldId="262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3"/>
        <pc:sldMkLst>
          <pc:docMk/>
          <pc:sldMk cId="3167100986" sldId="263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2"/>
        <pc:sldMkLst>
          <pc:docMk/>
          <pc:sldMk cId="835570545" sldId="264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1"/>
        <pc:sldMkLst>
          <pc:docMk/>
          <pc:sldMk cId="532005552" sldId="265"/>
        </pc:sldMkLst>
      </pc:sldChg>
      <pc:sldChg chg="del">
        <pc:chgData name="Davíð Jóhannsson" userId="S::david@ssnv.is::09ebf97d-3984-4ead-97fb-9b51cc9f683b" providerId="AD" clId="Web-{DA0460AB-12CA-8FFE-DF1C-C46A95A94E86}" dt="2021-10-21T15:04:50.732" v="370"/>
        <pc:sldMkLst>
          <pc:docMk/>
          <pc:sldMk cId="991861034" sldId="266"/>
        </pc:sldMkLst>
      </pc:sldChg>
      <pc:sldChg chg="addSp delSp modSp">
        <pc:chgData name="Davíð Jóhannsson" userId="S::david@ssnv.is::09ebf97d-3984-4ead-97fb-9b51cc9f683b" providerId="AD" clId="Web-{DA0460AB-12CA-8FFE-DF1C-C46A95A94E86}" dt="2021-10-21T14:49:35.520" v="172" actId="1076"/>
        <pc:sldMkLst>
          <pc:docMk/>
          <pc:sldMk cId="1414465561" sldId="267"/>
        </pc:sldMkLst>
        <pc:spChg chg="mod">
          <ac:chgData name="Davíð Jóhannsson" userId="S::david@ssnv.is::09ebf97d-3984-4ead-97fb-9b51cc9f683b" providerId="AD" clId="Web-{DA0460AB-12CA-8FFE-DF1C-C46A95A94E86}" dt="2021-10-21T14:43:16.620" v="156" actId="20577"/>
          <ac:spMkLst>
            <pc:docMk/>
            <pc:sldMk cId="1414465561" sldId="267"/>
            <ac:spMk id="5" creationId="{A98ABA12-2A3E-40FD-9851-FE8FD2F28378}"/>
          </ac:spMkLst>
        </pc:spChg>
        <pc:spChg chg="mod">
          <ac:chgData name="Davíð Jóhannsson" userId="S::david@ssnv.is::09ebf97d-3984-4ead-97fb-9b51cc9f683b" providerId="AD" clId="Web-{DA0460AB-12CA-8FFE-DF1C-C46A95A94E86}" dt="2021-10-21T14:49:35.520" v="172" actId="1076"/>
          <ac:spMkLst>
            <pc:docMk/>
            <pc:sldMk cId="1414465561" sldId="267"/>
            <ac:spMk id="6" creationId="{2B8D354D-CE88-426E-AABB-1F2B9D212C02}"/>
          </ac:spMkLst>
        </pc:spChg>
        <pc:spChg chg="add del mod">
          <ac:chgData name="Davíð Jóhannsson" userId="S::david@ssnv.is::09ebf97d-3984-4ead-97fb-9b51cc9f683b" providerId="AD" clId="Web-{DA0460AB-12CA-8FFE-DF1C-C46A95A94E86}" dt="2021-10-21T14:38:09.955" v="114"/>
          <ac:spMkLst>
            <pc:docMk/>
            <pc:sldMk cId="1414465561" sldId="267"/>
            <ac:spMk id="9" creationId="{72709E9E-B0D5-41DE-9ED9-FCF226B588CF}"/>
          </ac:spMkLst>
        </pc:spChg>
        <pc:graphicFrameChg chg="add del mod">
          <ac:chgData name="Davíð Jóhannsson" userId="S::david@ssnv.is::09ebf97d-3984-4ead-97fb-9b51cc9f683b" providerId="AD" clId="Web-{DA0460AB-12CA-8FFE-DF1C-C46A95A94E86}" dt="2021-10-21T14:38:09.971" v="115"/>
          <ac:graphicFrameMkLst>
            <pc:docMk/>
            <pc:sldMk cId="1414465561" sldId="267"/>
            <ac:graphicFrameMk id="8" creationId="{CA9B6D5D-EBF5-4ECB-9A6E-44BAA5306E30}"/>
          </ac:graphicFrameMkLst>
        </pc:graphicFrameChg>
      </pc:sldChg>
      <pc:sldChg chg="modSp">
        <pc:chgData name="Davíð Jóhannsson" userId="S::david@ssnv.is::09ebf97d-3984-4ead-97fb-9b51cc9f683b" providerId="AD" clId="Web-{DA0460AB-12CA-8FFE-DF1C-C46A95A94E86}" dt="2021-10-21T14:59:15.098" v="340" actId="20577"/>
        <pc:sldMkLst>
          <pc:docMk/>
          <pc:sldMk cId="3416482237" sldId="268"/>
        </pc:sldMkLst>
        <pc:spChg chg="mod">
          <ac:chgData name="Davíð Jóhannsson" userId="S::david@ssnv.is::09ebf97d-3984-4ead-97fb-9b51cc9f683b" providerId="AD" clId="Web-{DA0460AB-12CA-8FFE-DF1C-C46A95A94E86}" dt="2021-10-21T14:59:15.098" v="340" actId="20577"/>
          <ac:spMkLst>
            <pc:docMk/>
            <pc:sldMk cId="3416482237" sldId="268"/>
            <ac:spMk id="5" creationId="{A98ABA12-2A3E-40FD-9851-FE8FD2F28378}"/>
          </ac:spMkLst>
        </pc:spChg>
        <pc:spChg chg="mod">
          <ac:chgData name="Davíð Jóhannsson" userId="S::david@ssnv.is::09ebf97d-3984-4ead-97fb-9b51cc9f683b" providerId="AD" clId="Web-{DA0460AB-12CA-8FFE-DF1C-C46A95A94E86}" dt="2021-10-21T14:49:58.427" v="176" actId="1076"/>
          <ac:spMkLst>
            <pc:docMk/>
            <pc:sldMk cId="3416482237" sldId="268"/>
            <ac:spMk id="6" creationId="{2B8D354D-CE88-426E-AABB-1F2B9D212C02}"/>
          </ac:spMkLst>
        </pc:spChg>
      </pc:sldChg>
      <pc:sldChg chg="del ord">
        <pc:chgData name="Davíð Jóhannsson" userId="S::david@ssnv.is::09ebf97d-3984-4ead-97fb-9b51cc9f683b" providerId="AD" clId="Web-{DA0460AB-12CA-8FFE-DF1C-C46A95A94E86}" dt="2021-10-21T15:05:24.733" v="382"/>
        <pc:sldMkLst>
          <pc:docMk/>
          <pc:sldMk cId="2825847621" sldId="269"/>
        </pc:sldMkLst>
      </pc:sldChg>
      <pc:sldChg chg="modSp">
        <pc:chgData name="Davíð Jóhannsson" userId="S::david@ssnv.is::09ebf97d-3984-4ead-97fb-9b51cc9f683b" providerId="AD" clId="Web-{DA0460AB-12CA-8FFE-DF1C-C46A95A94E86}" dt="2021-10-21T14:51:21.523" v="177" actId="1076"/>
        <pc:sldMkLst>
          <pc:docMk/>
          <pc:sldMk cId="4088138082" sldId="270"/>
        </pc:sldMkLst>
        <pc:picChg chg="mod">
          <ac:chgData name="Davíð Jóhannsson" userId="S::david@ssnv.is::09ebf97d-3984-4ead-97fb-9b51cc9f683b" providerId="AD" clId="Web-{DA0460AB-12CA-8FFE-DF1C-C46A95A94E86}" dt="2021-10-21T14:51:21.523" v="177" actId="1076"/>
          <ac:picMkLst>
            <pc:docMk/>
            <pc:sldMk cId="4088138082" sldId="270"/>
            <ac:picMk id="7" creationId="{54F9476C-B6AF-4D17-99B8-792BEE62C9D2}"/>
          </ac:picMkLst>
        </pc:picChg>
      </pc:sldChg>
      <pc:sldChg chg="modSp ord">
        <pc:chgData name="Davíð Jóhannsson" userId="S::david@ssnv.is::09ebf97d-3984-4ead-97fb-9b51cc9f683b" providerId="AD" clId="Web-{DA0460AB-12CA-8FFE-DF1C-C46A95A94E86}" dt="2021-10-21T15:05:47.281" v="383"/>
        <pc:sldMkLst>
          <pc:docMk/>
          <pc:sldMk cId="962712617" sldId="271"/>
        </pc:sldMkLst>
        <pc:spChg chg="mod">
          <ac:chgData name="Davíð Jóhannsson" userId="S::david@ssnv.is::09ebf97d-3984-4ead-97fb-9b51cc9f683b" providerId="AD" clId="Web-{DA0460AB-12CA-8FFE-DF1C-C46A95A94E86}" dt="2021-10-21T14:18:10.923" v="20" actId="20577"/>
          <ac:spMkLst>
            <pc:docMk/>
            <pc:sldMk cId="962712617" sldId="271"/>
            <ac:spMk id="5" creationId="{A98ABA12-2A3E-40FD-9851-FE8FD2F28378}"/>
          </ac:spMkLst>
        </pc:spChg>
      </pc:sldChg>
      <pc:sldChg chg="modSp">
        <pc:chgData name="Davíð Jóhannsson" userId="S::david@ssnv.is::09ebf97d-3984-4ead-97fb-9b51cc9f683b" providerId="AD" clId="Web-{DA0460AB-12CA-8FFE-DF1C-C46A95A94E86}" dt="2021-10-21T15:01:11.477" v="368" actId="20577"/>
        <pc:sldMkLst>
          <pc:docMk/>
          <pc:sldMk cId="1764543695" sldId="272"/>
        </pc:sldMkLst>
        <pc:spChg chg="mod">
          <ac:chgData name="Davíð Jóhannsson" userId="S::david@ssnv.is::09ebf97d-3984-4ead-97fb-9b51cc9f683b" providerId="AD" clId="Web-{DA0460AB-12CA-8FFE-DF1C-C46A95A94E86}" dt="2021-10-21T15:01:11.477" v="368" actId="20577"/>
          <ac:spMkLst>
            <pc:docMk/>
            <pc:sldMk cId="1764543695" sldId="272"/>
            <ac:spMk id="5" creationId="{A98ABA12-2A3E-40FD-9851-FE8FD2F28378}"/>
          </ac:spMkLst>
        </pc:spChg>
      </pc:sldChg>
      <pc:sldChg chg="del">
        <pc:chgData name="Davíð Jóhannsson" userId="S::david@ssnv.is::09ebf97d-3984-4ead-97fb-9b51cc9f683b" providerId="AD" clId="Web-{DA0460AB-12CA-8FFE-DF1C-C46A95A94E86}" dt="2021-10-21T15:05:24.718" v="381"/>
        <pc:sldMkLst>
          <pc:docMk/>
          <pc:sldMk cId="3670449269" sldId="273"/>
        </pc:sldMkLst>
      </pc:sldChg>
      <pc:sldChg chg="del">
        <pc:chgData name="Davíð Jóhannsson" userId="S::david@ssnv.is::09ebf97d-3984-4ead-97fb-9b51cc9f683b" providerId="AD" clId="Web-{DA0460AB-12CA-8FFE-DF1C-C46A95A94E86}" dt="2021-10-21T15:05:24.718" v="380"/>
        <pc:sldMkLst>
          <pc:docMk/>
          <pc:sldMk cId="3267408356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CD69-3E18-406A-9C7F-B75FF9F19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D3F0F-684F-49BD-8111-DCD1CD5F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02F4A-2237-4E00-9738-A477298A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F534-5EDC-40B7-B45E-AC54517E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B0783-FA60-4769-8A37-D667D1CB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3709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242B-9524-4361-9036-AD4A3FAA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A164C-BC61-470C-945B-587C20038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D5909-1D31-4400-A7B0-77291612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33587-5A83-49F4-9B86-0C1151AA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2DA85-6E22-43AE-BF77-B717E7F5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20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74C050-3F94-45CB-A971-59B5FC1C3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0AE0A-C8D2-48F9-979B-61615B66C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42FFF-F55A-4517-BF7C-4B8C9899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C2FEE-2532-4788-9E19-2FCA7651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1216-8036-4233-8BC1-5F52B861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006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91F0-A054-47D5-B587-CD96CB05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EE820-3CE3-4D27-8207-A6256831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6B190-7EAF-4273-B828-B1A244EB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78711-8CB2-45F2-ADA2-F20FB9C5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131FC-264C-4B0B-8917-3CA31321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3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8604-D8D5-4085-8095-BCE1253B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0EFFC-141F-42B0-B517-6AD30934B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A7C2-44AA-4434-8396-D6D07E03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15DD1-9686-4E4D-85B0-0BE86246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A63C9-BCD6-4A1F-A39F-A7F4DB1B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2202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D569-CA14-4BC2-9983-0F159D06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E4F7-8F4E-4729-86E6-B96191205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EDAF9-E49C-4273-A15F-927487217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A9E5F-86D5-4AC0-9B99-9374165C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9308E-6A9B-44CB-805D-0A32BDBC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DCF76-933E-4A48-BE60-2104E08E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942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1A9D-25A5-46E5-8773-AA3F6D53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639F2-0C33-4F86-916D-CF75B1EA1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9E601-69AF-400A-A7E7-874BC86F8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6A893-284B-409B-9A07-59C09F486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DEB33-08C2-4B3E-B9ED-9EBE61A41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A90A4-1C9D-419C-827E-9E644061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BC688-A498-4727-BF02-5551F40FA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BCC22-3671-4E0C-8838-B23443AA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8968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E50D-EE18-411B-8C21-73E0E56D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BC6178-992C-4C4E-B3F4-338CF3CC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5B66F-4B15-4554-95A2-02A1BFCE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2CEC6-8037-4995-8AA8-75A8CDA8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5045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51ADEF-D94E-4B2A-A856-3ABB8C38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CC5362-837E-45B1-ABB2-3AC366FA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599B-CBF2-40F2-B805-664C8B57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8598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028DE-FE77-490D-BAC7-309C682A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D153-61EF-42CF-ADD5-A223B32E7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F2563-BC5C-42DD-8269-2F101BBCC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BE292-51CF-4A61-B1CF-F2559DF1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EDBD2-2C59-48B1-B1A8-F330A29B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F2F62-FE1C-44FF-9291-F4E49544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6724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8906-B4B8-4669-8DD9-E12BE79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7D5D2-7162-4966-BDEE-8163FAF50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AF9AC-42D9-4F9B-B73A-0EF548ADC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E2748-0226-42AD-98A1-B64E1689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35DE1-8E11-4E4B-9B82-0D2ACA87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B9D25-81EA-46FA-ABF8-F658EFD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37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BCE61-28B0-447D-A070-0F42D25C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4D590-02B8-48E5-A45F-B6E9D9320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76995-016D-4332-9E45-D12892F31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5328C-E5C3-47A9-87F8-49F12FA77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DBD64-0A8E-4147-A52A-9805909EB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60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10243510" cy="255454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TOURBIT </a:t>
            </a:r>
            <a:b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7200">
                <a:solidFill>
                  <a:schemeClr val="bg1"/>
                </a:solidFill>
                <a:latin typeface="Prompt"/>
                <a:cs typeface="Prompt"/>
              </a:rPr>
              <a:t>-nýtt Evrópuverkefni</a:t>
            </a:r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  </a:t>
            </a:r>
            <a:endParaRPr lang="is-IS" sz="8000" b="1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91440" y="5681472"/>
            <a:ext cx="786384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err="1">
                <a:solidFill>
                  <a:schemeClr val="bg1"/>
                </a:solidFill>
              </a:rPr>
              <a:t>Haustþing</a:t>
            </a:r>
            <a:r>
              <a:rPr lang="en-US" sz="3200">
                <a:solidFill>
                  <a:schemeClr val="bg1"/>
                </a:solidFill>
              </a:rPr>
              <a:t> SSNV 2021</a:t>
            </a:r>
            <a:br>
              <a:rPr lang="en-US" sz="3200"/>
            </a:br>
            <a:r>
              <a:rPr lang="en-US" sz="32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32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32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32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32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3200" b="1">
                <a:solidFill>
                  <a:schemeClr val="bg1"/>
                </a:solidFill>
                <a:cs typeface="Calibri"/>
              </a:rPr>
              <a:t> </a:t>
            </a:r>
            <a:r>
              <a:rPr lang="en-US" sz="32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3200" b="1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70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1233030" cy="132343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   </a:t>
            </a:r>
            <a:endParaRPr lang="is-IS" sz="8000" b="1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85344" y="6096000"/>
            <a:ext cx="78638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1"/>
                </a:solidFill>
              </a:rPr>
              <a:t>Haustþing</a:t>
            </a:r>
            <a:r>
              <a:rPr lang="en-US" sz="2000">
                <a:solidFill>
                  <a:schemeClr val="bg1"/>
                </a:solidFill>
              </a:rPr>
              <a:t> SSNV 2021</a:t>
            </a:r>
            <a:br>
              <a:rPr lang="en-US" sz="2000"/>
            </a:br>
            <a:r>
              <a:rPr lang="en-US" sz="20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2000" b="1">
              <a:solidFill>
                <a:schemeClr val="bg1"/>
              </a:solidFill>
              <a:cs typeface="Calibri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54F9476C-B6AF-4D17-99B8-792BEE62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2" y="2131052"/>
            <a:ext cx="5352287" cy="378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3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8874545" cy="427809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 dirty="0">
                <a:solidFill>
                  <a:schemeClr val="bg1"/>
                </a:solidFill>
                <a:latin typeface="Prompt"/>
                <a:cs typeface="Prompt"/>
              </a:rPr>
              <a:t>TOURBIT </a:t>
            </a:r>
            <a:br>
              <a:rPr lang="is-IS" sz="8000" b="1" dirty="0">
                <a:latin typeface="Prompt"/>
                <a:cs typeface="Prompt"/>
              </a:rPr>
            </a:br>
            <a:r>
              <a:rPr lang="is-IS" sz="4800">
                <a:solidFill>
                  <a:schemeClr val="bg1"/>
                </a:solidFill>
                <a:latin typeface="Prompt"/>
                <a:cs typeface="Prompt"/>
              </a:rPr>
              <a:t>8 þátttakendur frá 7 löndum</a:t>
            </a:r>
            <a:br>
              <a:rPr lang="is-IS" sz="4800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4800">
                <a:solidFill>
                  <a:schemeClr val="bg1"/>
                </a:solidFill>
                <a:latin typeface="Prompt"/>
                <a:cs typeface="Prompt"/>
              </a:rPr>
              <a:t>(</a:t>
            </a:r>
            <a:r>
              <a:rPr lang="is-IS" sz="4800" u="sng">
                <a:solidFill>
                  <a:schemeClr val="bg1"/>
                </a:solidFill>
                <a:latin typeface="Prompt"/>
                <a:cs typeface="Prompt"/>
              </a:rPr>
              <a:t>ES</a:t>
            </a:r>
            <a:r>
              <a:rPr lang="is-IS" sz="4800">
                <a:solidFill>
                  <a:schemeClr val="bg1"/>
                </a:solidFill>
                <a:latin typeface="Prompt"/>
                <a:cs typeface="Prompt"/>
              </a:rPr>
              <a:t>,BE,FI,FR,PT,SI,IS) </a:t>
            </a:r>
            <a:br>
              <a:rPr lang="is-IS" sz="4800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4800">
                <a:solidFill>
                  <a:schemeClr val="bg1"/>
                </a:solidFill>
                <a:latin typeface="Prompt"/>
                <a:cs typeface="Prompt"/>
              </a:rPr>
              <a:t>undir forystu</a:t>
            </a:r>
            <a:br>
              <a:rPr lang="is-IS" sz="4800" dirty="0">
                <a:latin typeface="Prompt"/>
                <a:cs typeface="Prompt"/>
              </a:rPr>
            </a:br>
            <a:r>
              <a:rPr lang="is-IS" sz="4800" dirty="0">
                <a:solidFill>
                  <a:schemeClr val="bg1"/>
                </a:solidFill>
                <a:latin typeface="Prompt"/>
                <a:cs typeface="Prompt"/>
              </a:rPr>
              <a:t>katalónska ferðamálaráðsins </a:t>
            </a:r>
            <a:endParaRPr lang="is-IS" sz="4800" dirty="0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91440" y="6098415"/>
            <a:ext cx="78638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1"/>
                </a:solidFill>
              </a:rPr>
              <a:t>Haustþing</a:t>
            </a:r>
            <a:r>
              <a:rPr lang="en-US" sz="2000">
                <a:solidFill>
                  <a:schemeClr val="bg1"/>
                </a:solidFill>
              </a:rPr>
              <a:t> SSNV 2021</a:t>
            </a:r>
            <a:br>
              <a:rPr lang="en-US" sz="2000" dirty="0"/>
            </a:br>
            <a:r>
              <a:rPr lang="en-US" sz="20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20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20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446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9142246" cy="538609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TOURBIT</a:t>
            </a:r>
            <a:endParaRPr lang="is-IS" sz="8000" b="1" dirty="0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685800" indent="-685800">
              <a:buFont typeface="Arial"/>
              <a:buChar char="•"/>
            </a:pPr>
            <a:r>
              <a:rPr lang="is-IS" sz="4800" b="1">
                <a:solidFill>
                  <a:schemeClr val="bg1"/>
                </a:solidFill>
                <a:latin typeface="Prompt"/>
                <a:cs typeface="Prompt"/>
              </a:rPr>
              <a:t>Fjárhagslegt umfang ca. :</a:t>
            </a:r>
            <a:br>
              <a:rPr lang="is-IS" sz="4800" b="1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4800" b="1">
                <a:solidFill>
                  <a:schemeClr val="bg1"/>
                </a:solidFill>
                <a:latin typeface="Prompt"/>
                <a:cs typeface="Prompt"/>
              </a:rPr>
              <a:t>200 millj. ISK (1,3 millj. EUR)</a:t>
            </a:r>
            <a:endParaRPr lang="is-IS" sz="4800" b="1" dirty="0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685800" indent="-685800">
              <a:buFont typeface="Arial"/>
              <a:buChar char="•"/>
            </a:pPr>
            <a:r>
              <a:rPr lang="is-IS" sz="4800" b="1">
                <a:solidFill>
                  <a:schemeClr val="bg1"/>
                </a:solidFill>
                <a:latin typeface="Prompt"/>
                <a:cs typeface="Prompt"/>
              </a:rPr>
              <a:t>Tímabil: 11/2021 - 4/2024</a:t>
            </a:r>
            <a:br>
              <a:rPr lang="is-IS" sz="4800" b="1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4800" b="1">
                <a:solidFill>
                  <a:schemeClr val="bg1"/>
                </a:solidFill>
                <a:latin typeface="Prompt"/>
                <a:cs typeface="Prompt"/>
              </a:rPr>
              <a:t>(30 mánuðir)</a:t>
            </a:r>
            <a:br>
              <a:rPr lang="is-IS" sz="8000" b="1" dirty="0">
                <a:latin typeface="Prompt"/>
                <a:cs typeface="Prompt"/>
              </a:rPr>
            </a:br>
            <a:r>
              <a:rPr lang="is-IS" sz="7200" dirty="0">
                <a:solidFill>
                  <a:schemeClr val="bg1"/>
                </a:solidFill>
                <a:latin typeface="Prompt"/>
                <a:cs typeface="Prompt"/>
              </a:rPr>
              <a:t> </a:t>
            </a:r>
            <a:endParaRPr lang="is-IS" sz="8000" b="1" dirty="0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91440" y="6071616"/>
            <a:ext cx="78638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1"/>
                </a:solidFill>
              </a:rPr>
              <a:t>Haustþing</a:t>
            </a:r>
            <a:r>
              <a:rPr lang="en-US" sz="2000">
                <a:solidFill>
                  <a:schemeClr val="bg1"/>
                </a:solidFill>
              </a:rPr>
              <a:t> SSNV 2021</a:t>
            </a:r>
            <a:br>
              <a:rPr lang="en-US" sz="2000" dirty="0"/>
            </a:br>
            <a:r>
              <a:rPr lang="en-US" sz="20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20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20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6482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9751387" cy="649408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 dirty="0">
                <a:solidFill>
                  <a:schemeClr val="bg1"/>
                </a:solidFill>
                <a:latin typeface="Prompt"/>
                <a:cs typeface="Prompt"/>
              </a:rPr>
              <a:t>TOURBIT </a:t>
            </a:r>
            <a:br>
              <a:rPr lang="is-IS" sz="8000" b="1" dirty="0">
                <a:latin typeface="Prompt"/>
                <a:cs typeface="Prompt"/>
              </a:rPr>
            </a:br>
            <a:r>
              <a:rPr lang="is-IS" sz="3200" b="1" dirty="0">
                <a:solidFill>
                  <a:schemeClr val="bg1"/>
                </a:solidFill>
                <a:latin typeface="Prompt"/>
                <a:cs typeface="Prompt"/>
              </a:rPr>
              <a:t>Verkefninu er ætlað að fóstra stafræna þróun </a:t>
            </a:r>
            <a:br>
              <a:rPr lang="is-IS" sz="3200" b="1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3200" b="1">
                <a:solidFill>
                  <a:schemeClr val="bg1"/>
                </a:solidFill>
                <a:latin typeface="Prompt"/>
                <a:cs typeface="Prompt"/>
              </a:rPr>
              <a:t>evrópskra, smárra og meðalstórra</a:t>
            </a:r>
            <a:br>
              <a:rPr lang="is-IS" sz="3200" b="1" dirty="0">
                <a:solidFill>
                  <a:schemeClr val="bg1"/>
                </a:solidFill>
                <a:latin typeface="Prompt"/>
                <a:cs typeface="Prompt"/>
              </a:rPr>
            </a:br>
            <a:r>
              <a:rPr lang="is-IS" sz="3200" b="1">
                <a:solidFill>
                  <a:schemeClr val="bg1"/>
                </a:solidFill>
                <a:latin typeface="Prompt"/>
                <a:cs typeface="Prompt"/>
              </a:rPr>
              <a:t>ferðaþjónustufyrirtækja (SME)  </a:t>
            </a:r>
            <a:br>
              <a:rPr lang="is-IS" sz="3200" b="1" dirty="0">
                <a:latin typeface="Prompt"/>
                <a:cs typeface="Prompt"/>
              </a:rPr>
            </a:br>
            <a:br>
              <a:rPr lang="is-IS" sz="8000" b="1" dirty="0">
                <a:latin typeface="Prompt"/>
                <a:cs typeface="Prompt"/>
              </a:rPr>
            </a:br>
            <a:r>
              <a:rPr lang="is-IS" sz="8000" b="1" dirty="0">
                <a:solidFill>
                  <a:schemeClr val="bg1"/>
                </a:solidFill>
                <a:latin typeface="Prompt"/>
                <a:cs typeface="Prompt"/>
              </a:rPr>
              <a:t> </a:t>
            </a:r>
            <a:br>
              <a:rPr lang="is-IS" sz="8000" b="1" dirty="0">
                <a:latin typeface="Prompt"/>
                <a:cs typeface="Prompt"/>
              </a:rPr>
            </a:br>
            <a:r>
              <a:rPr lang="is-IS" sz="8000" b="1" dirty="0">
                <a:solidFill>
                  <a:schemeClr val="bg1"/>
                </a:solidFill>
                <a:latin typeface="Prompt"/>
                <a:cs typeface="Prompt"/>
              </a:rPr>
              <a:t>  </a:t>
            </a:r>
            <a:endParaRPr lang="is-IS" sz="8000" b="1" dirty="0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79248" y="6108192"/>
            <a:ext cx="78638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1"/>
                </a:solidFill>
              </a:rPr>
              <a:t>Haustþing</a:t>
            </a:r>
            <a:r>
              <a:rPr lang="en-US" sz="2000">
                <a:solidFill>
                  <a:schemeClr val="bg1"/>
                </a:solidFill>
              </a:rPr>
              <a:t> SSNV 2021</a:t>
            </a:r>
            <a:br>
              <a:rPr lang="en-US" sz="2000"/>
            </a:br>
            <a:r>
              <a:rPr lang="en-US" sz="20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20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22EC4B-06F7-438F-9D7E-F475844C0E0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71CFD8-E957-4754-ABA0-1DB96F38EBF5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1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15" y="0"/>
            <a:ext cx="12217315" cy="68438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50052" y="1228769"/>
            <a:ext cx="8940268" cy="378565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TOURBIT </a:t>
            </a:r>
            <a:br>
              <a:rPr lang="is-IS" sz="8000" b="1" dirty="0">
                <a:latin typeface="Prompt"/>
                <a:cs typeface="Prompt"/>
              </a:rPr>
            </a:br>
            <a:br>
              <a:rPr lang="is-IS" sz="8000" b="1" dirty="0">
                <a:latin typeface="Prompt"/>
                <a:cs typeface="Prompt"/>
              </a:rPr>
            </a:br>
            <a:r>
              <a:rPr lang="is-IS" sz="8000" b="1">
                <a:solidFill>
                  <a:schemeClr val="bg1"/>
                </a:solidFill>
                <a:latin typeface="Prompt"/>
                <a:cs typeface="Prompt"/>
              </a:rPr>
              <a:t>       Takk fyrir !  </a:t>
            </a:r>
            <a:endParaRPr lang="is-IS" sz="8000" b="1">
              <a:solidFill>
                <a:schemeClr val="bg1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D354D-CE88-426E-AABB-1F2B9D212C02}"/>
              </a:ext>
            </a:extLst>
          </p:cNvPr>
          <p:cNvSpPr txBox="1"/>
          <p:nvPr/>
        </p:nvSpPr>
        <p:spPr>
          <a:xfrm>
            <a:off x="73152" y="6120384"/>
            <a:ext cx="78638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1"/>
                </a:solidFill>
              </a:rPr>
              <a:t>Haustþing</a:t>
            </a:r>
            <a:r>
              <a:rPr lang="en-US" sz="2000">
                <a:solidFill>
                  <a:schemeClr val="bg1"/>
                </a:solidFill>
              </a:rPr>
              <a:t> SSNV 2021</a:t>
            </a:r>
            <a:br>
              <a:rPr lang="en-US" sz="2000"/>
            </a:br>
            <a:r>
              <a:rPr lang="en-US" sz="2000" b="1" err="1">
                <a:solidFill>
                  <a:schemeClr val="bg1"/>
                </a:solidFill>
                <a:cs typeface="Calibri"/>
              </a:rPr>
              <a:t>Davíð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Jóhannsson -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ráðgjafi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á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sviði</a:t>
            </a:r>
            <a:r>
              <a:rPr lang="en-US" sz="2000" b="1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b="1" err="1">
                <a:solidFill>
                  <a:schemeClr val="bg1"/>
                </a:solidFill>
                <a:cs typeface="Calibri"/>
              </a:rPr>
              <a:t>ferðamála</a:t>
            </a:r>
            <a:endParaRPr lang="en-US" sz="2000" b="1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54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D81CC973BAE24C961FEDD18F9DD79B" ma:contentTypeVersion="13" ma:contentTypeDescription="Create a new document." ma:contentTypeScope="" ma:versionID="f656b73329a4656fe0f781057263d7d1">
  <xsd:schema xmlns:xsd="http://www.w3.org/2001/XMLSchema" xmlns:xs="http://www.w3.org/2001/XMLSchema" xmlns:p="http://schemas.microsoft.com/office/2006/metadata/properties" xmlns:ns2="d48a7f1c-e4e6-49e6-9187-7cd515314d48" xmlns:ns3="cf393e1e-2fe1-4b41-8a07-dca823d880f6" targetNamespace="http://schemas.microsoft.com/office/2006/metadata/properties" ma:root="true" ma:fieldsID="2cf3fe9d55777342a875965f07d9fc01" ns2:_="" ns3:_="">
    <xsd:import namespace="d48a7f1c-e4e6-49e6-9187-7cd515314d48"/>
    <xsd:import namespace="cf393e1e-2fe1-4b41-8a07-dca823d880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a7f1c-e4e6-49e6-9187-7cd515314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93e1e-2fe1-4b41-8a07-dca823d88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1D4CA4-5BF1-4C09-9356-BD00D7D38BFF}"/>
</file>

<file path=customXml/itemProps2.xml><?xml version="1.0" encoding="utf-8"?>
<ds:datastoreItem xmlns:ds="http://schemas.openxmlformats.org/officeDocument/2006/customXml" ds:itemID="{9EE25196-2938-4E30-AAD5-7C801F6B30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5791DE-E516-45FF-8051-2BA317908FFB}">
  <ds:schemaRefs>
    <ds:schemaRef ds:uri="549ddccd-5f21-423f-bb83-ec1c0994389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Unnur Valborg Hilmarsdóttir</dc:creator>
  <cp:revision>93</cp:revision>
  <dcterms:created xsi:type="dcterms:W3CDTF">2019-12-06T10:52:39Z</dcterms:created>
  <dcterms:modified xsi:type="dcterms:W3CDTF">2021-10-21T15:05:47Z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0x01010092D81CC973BAE24C961FEDD18F9DD79B</vt:lpwstr>
  </property>
</Properties>
</file>